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9"/>
  </p:notesMasterIdLst>
  <p:sldIdLst>
    <p:sldId id="256" r:id="rId4"/>
    <p:sldId id="300" r:id="rId5"/>
    <p:sldId id="309" r:id="rId6"/>
    <p:sldId id="302" r:id="rId7"/>
    <p:sldId id="303" r:id="rId8"/>
  </p:sldIdLst>
  <p:sldSz cx="9144000" cy="6858000" type="screen4x3"/>
  <p:notesSz cx="6858000" cy="9144000"/>
  <p:defaultTextStyle>
    <a:defPPr>
      <a:defRPr lang="zh-CN"/>
    </a:defPPr>
    <a:lvl1pPr marL="0" lvl="0"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2F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58" d="100"/>
          <a:sy n="58" d="100"/>
        </p:scale>
        <p:origin x="-549" y="-51"/>
      </p:cViewPr>
      <p:guideLst>
        <p:guide orient="horz" pos="2273"/>
        <p:guide pos="29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D2A48B96-639E-45A3-A0BA-2464DFDB1FAA}"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100" name="幻灯片图像占位符 3"/>
          <p:cNvSpPr>
            <a:spLocks noGrp="1" noRot="1" noChangeAspect="1"/>
          </p:cNvSpPr>
          <p:nvPr>
            <p:ph type="sldImg"/>
          </p:nvPr>
        </p:nvSpPr>
        <p:spPr>
          <a:xfrm>
            <a:off x="1371600" y="1143000"/>
            <a:ext cx="4114800" cy="3086100"/>
          </a:xfrm>
          <a:prstGeom prst="rect">
            <a:avLst/>
          </a:prstGeom>
          <a:noFill/>
          <a:ln w="12700" cap="flat" cmpd="sng">
            <a:solidFill>
              <a:srgbClr val="000000"/>
            </a:solidFill>
            <a:prstDash val="solid"/>
            <a:round/>
            <a:headEnd type="none" w="med" len="med"/>
            <a:tailEnd type="none" w="med" len="med"/>
          </a:ln>
        </p:spPr>
      </p:sp>
      <p:sp>
        <p:nvSpPr>
          <p:cNvPr id="4101"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A6837353-30EB-4A48-80EB-173D804AEFBD}"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274638"/>
            <a:ext cx="6052930"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showMasterPhAnim="0" showMasterSp="0">
  <p:cSld name="标题幻灯片">
    <p:bg>
      <p:bgPr>
        <a:solidFill>
          <a:schemeClr val="bg1"/>
        </a:solidFill>
        <a:effectLst/>
      </p:bgPr>
    </p:bg>
    <p:spTree>
      <p:nvGrpSpPr>
        <p:cNvPr id="1" name=""/>
        <p:cNvGrpSpPr/>
        <p:nvPr/>
      </p:nvGrpSpPr>
      <p:grpSpPr>
        <a:xfrm>
          <a:off x="0" y="0"/>
          <a:ext cx="0" cy="0"/>
          <a:chOff x="0" y="0"/>
          <a:chExt cx="0" cy="0"/>
        </a:xfrm>
      </p:grpSpPr>
      <p:pic>
        <p:nvPicPr>
          <p:cNvPr id="3074" name="图片 8"/>
          <p:cNvPicPr>
            <a:picLocks noChangeAspect="1"/>
          </p:cNvPicPr>
          <p:nvPr/>
        </p:nvPicPr>
        <p:blipFill>
          <a:blip r:embed="rId2"/>
          <a:srcRect t="3320"/>
          <a:stretch>
            <a:fillRect/>
          </a:stretch>
        </p:blipFill>
        <p:spPr>
          <a:xfrm>
            <a:off x="0" y="0"/>
            <a:ext cx="9144000" cy="6665913"/>
          </a:xfrm>
          <a:prstGeom prst="rect">
            <a:avLst/>
          </a:prstGeom>
          <a:noFill/>
          <a:ln w="9525">
            <a:noFill/>
          </a:ln>
        </p:spPr>
      </p:pic>
      <p:pic>
        <p:nvPicPr>
          <p:cNvPr id="3075" name="图片 7"/>
          <p:cNvPicPr>
            <a:picLocks noChangeAspect="1"/>
          </p:cNvPicPr>
          <p:nvPr/>
        </p:nvPicPr>
        <p:blipFill>
          <a:blip r:embed="rId3"/>
          <a:stretch>
            <a:fillRect/>
          </a:stretch>
        </p:blipFill>
        <p:spPr>
          <a:xfrm>
            <a:off x="1055688" y="5762625"/>
            <a:ext cx="6913562" cy="469900"/>
          </a:xfrm>
          <a:prstGeom prst="rect">
            <a:avLst/>
          </a:prstGeom>
          <a:noFill/>
          <a:ln w="9525">
            <a:noFill/>
          </a:ln>
        </p:spPr>
      </p:pic>
      <p:sp>
        <p:nvSpPr>
          <p:cNvPr id="3" name="KSO_BT1"/>
          <p:cNvSpPr>
            <a:spLocks noGrp="1"/>
          </p:cNvSpPr>
          <p:nvPr>
            <p:ph type="ctrTitle"/>
          </p:nvPr>
        </p:nvSpPr>
        <p:spPr>
          <a:xfrm>
            <a:off x="1049338" y="4956175"/>
            <a:ext cx="6927850" cy="815975"/>
          </a:xfrm>
          <a:prstGeom prst="rect">
            <a:avLst/>
          </a:prstGeom>
          <a:noFill/>
          <a:ln w="9525">
            <a:noFill/>
            <a:miter/>
          </a:ln>
        </p:spPr>
        <p:txBody>
          <a:bodyPr/>
          <a:lstStyle>
            <a:lvl1pPr lvl="0" algn="ctr">
              <a:defRPr sz="3600" kern="1200"/>
            </a:lvl1pPr>
          </a:lstStyle>
          <a:p>
            <a:pPr lvl="0" fontAlgn="base"/>
            <a:r>
              <a:rPr lang="zh-CN" altLang="en-US" strike="noStrike" noProof="1"/>
              <a:t>单击此处编辑母版标题样式</a:t>
            </a:r>
            <a:endParaRPr lang="zh-CN" altLang="en-US" strike="noStrike" noProof="1"/>
          </a:p>
        </p:txBody>
      </p:sp>
      <p:sp>
        <p:nvSpPr>
          <p:cNvPr id="4" name="KSO_BC1"/>
          <p:cNvSpPr>
            <a:spLocks noGrp="1"/>
          </p:cNvSpPr>
          <p:nvPr>
            <p:ph type="subTitle" idx="1"/>
          </p:nvPr>
        </p:nvSpPr>
        <p:spPr>
          <a:xfrm>
            <a:off x="1066800" y="5730875"/>
            <a:ext cx="6923088" cy="431800"/>
          </a:xfrm>
          <a:prstGeom prst="rect">
            <a:avLst/>
          </a:prstGeom>
          <a:noFill/>
          <a:ln w="9525">
            <a:noFill/>
            <a:miter/>
          </a:ln>
        </p:spPr>
        <p:txBody>
          <a:bodyPr/>
          <a:lstStyle>
            <a:lvl1pPr marL="0" lvl="0" indent="0" algn="ctr">
              <a:buNone/>
              <a:defRPr sz="1800" kern="1200">
                <a:solidFill>
                  <a:srgbClr val="6C6F72"/>
                </a:solidFill>
              </a:defRPr>
            </a:lvl1pPr>
            <a:lvl2pPr marL="0" lvl="1" indent="0" algn="ctr">
              <a:buNone/>
              <a:defRPr sz="1800" kern="1200">
                <a:solidFill>
                  <a:srgbClr val="6C6F72"/>
                </a:solidFill>
              </a:defRPr>
            </a:lvl2pPr>
            <a:lvl3pPr marL="914400" lvl="2" indent="-914400" algn="ctr">
              <a:buNone/>
              <a:defRPr sz="1800" kern="1200">
                <a:solidFill>
                  <a:srgbClr val="6C6F72"/>
                </a:solidFill>
              </a:defRPr>
            </a:lvl3pPr>
            <a:lvl4pPr marL="1371600" lvl="3" indent="-1371600" algn="ctr">
              <a:buNone/>
              <a:defRPr sz="1800" kern="1200">
                <a:solidFill>
                  <a:srgbClr val="6C6F72"/>
                </a:solidFill>
              </a:defRPr>
            </a:lvl4pPr>
            <a:lvl5pPr marL="1828800" lvl="4" indent="-1828800" algn="ctr">
              <a:buNone/>
              <a:defRPr sz="1800" kern="1200">
                <a:solidFill>
                  <a:srgbClr val="6C6F72"/>
                </a:solidFill>
              </a:defRPr>
            </a:lvl5pPr>
          </a:lstStyle>
          <a:p>
            <a:pPr lvl="0" fontAlgn="base"/>
            <a:r>
              <a:rPr lang="zh-CN" altLang="en-US" strike="noStrike" noProof="1"/>
              <a:t>单击此处编辑母版副标题样式</a:t>
            </a:r>
            <a:endParaRPr lang="zh-CN" altLang="en-US" strike="noStrike" noProof="1"/>
          </a:p>
        </p:txBody>
      </p:sp>
      <p:sp>
        <p:nvSpPr>
          <p:cNvPr id="11" name="KSO_FD"/>
          <p:cNvSpPr>
            <a:spLocks noGrp="1"/>
          </p:cNvSpPr>
          <p:nvPr>
            <p:ph type="dt" sz="half" idx="2"/>
          </p:nvPr>
        </p:nvSpPr>
        <p:spPr>
          <a:xfrm>
            <a:off x="457200" y="6245225"/>
            <a:ext cx="2133600" cy="476250"/>
          </a:xfrm>
          <a:prstGeom prst="rect">
            <a:avLst/>
          </a:prstGeom>
          <a:noFill/>
          <a:ln w="9525">
            <a:noFill/>
            <a:miter/>
          </a:ln>
        </p:spPr>
        <p:txBody>
          <a:bodyPr anchor="ctr"/>
          <a:lstStyle>
            <a:lvl1pPr>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x-none"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12" name="KSO_FT"/>
          <p:cNvSpPr>
            <a:spLocks noGrp="1"/>
          </p:cNvSpPr>
          <p:nvPr>
            <p:ph type="ftr" sz="quarter" idx="3"/>
          </p:nvPr>
        </p:nvSpPr>
        <p:spPr>
          <a:xfrm>
            <a:off x="3124200" y="6245225"/>
            <a:ext cx="2895600" cy="476250"/>
          </a:xfrm>
          <a:prstGeom prst="rect">
            <a:avLst/>
          </a:prstGeom>
          <a:noFill/>
          <a:ln w="9525">
            <a:noFill/>
            <a:miter/>
          </a:ln>
        </p:spPr>
        <p:txBody>
          <a:bodyPr anchor="ctr"/>
          <a:lstStyle>
            <a:lvl1pPr>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en-US" altLang="x-none"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13" name="KSO_FN"/>
          <p:cNvSpPr>
            <a:spLocks noGrp="1"/>
          </p:cNvSpPr>
          <p:nvPr>
            <p:ph type="sldNum" sz="quarter" idx="4"/>
          </p:nvPr>
        </p:nvSpPr>
        <p:spPr>
          <a:xfrm>
            <a:off x="6553200" y="6245225"/>
            <a:ext cx="2133600" cy="476250"/>
          </a:xfrm>
          <a:prstGeom prst="rect">
            <a:avLst/>
          </a:prstGeom>
          <a:noFill/>
          <a:ln w="9525">
            <a:noFill/>
            <a:miter/>
          </a:ln>
        </p:spPr>
        <p:txBody>
          <a:bodyPr vert="horz" wrap="square" lIns="91440" tIns="45720" rIns="91440" bIns="45720" numCol="1" anchor="ctr" anchorCtr="0" compatLnSpc="1"/>
          <a:p>
            <a:pPr algn="r" fontAlgn="base"/>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44500" y="1376363"/>
            <a:ext cx="4045728" cy="4824412"/>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5360" y="1376363"/>
            <a:ext cx="4045728" cy="4824412"/>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629841" y="2505075"/>
            <a:ext cx="3868340"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29150" y="2505075"/>
            <a:ext cx="3887391"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987425"/>
            <a:ext cx="462915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just" defTabSz="914400" rtl="0" eaLnBrk="0" fontAlgn="base" latinLnBrk="0" hangingPunct="0">
              <a:lnSpc>
                <a:spcPct val="110000"/>
              </a:lnSpc>
              <a:spcBef>
                <a:spcPts val="1800"/>
              </a:spcBef>
              <a:spcAft>
                <a:spcPct val="0"/>
              </a:spcAft>
              <a:buClr>
                <a:srgbClr val="528199"/>
              </a:buClr>
              <a:buSzPct val="100000"/>
              <a:buFont typeface="Webdings" panose="05030102010509060703" pitchFamily="18" charset="2"/>
              <a:buNone/>
              <a:defRPr/>
            </a:pPr>
            <a:endParaRPr kumimoji="0" lang="zh-CN" altLang="en-US" sz="2400" b="0" i="0" u="none" strike="noStrike" kern="1200" cap="none" spc="0" normalizeH="0" baseline="0" noProof="1">
              <a:ln>
                <a:noFill/>
              </a:ln>
              <a:solidFill>
                <a:schemeClr val="accent1"/>
              </a:solidFill>
              <a:effectLst/>
              <a:uLnTx/>
              <a:uFillTx/>
              <a:latin typeface="+mn-lt"/>
              <a:ea typeface="+mn-ea"/>
              <a:cs typeface="+mn-cs"/>
            </a:endParaRP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6941" y="258763"/>
            <a:ext cx="2064147" cy="5942012"/>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44500" y="258763"/>
            <a:ext cx="6072780" cy="5942012"/>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sz="half" idx="1"/>
          </p:nvPr>
        </p:nvSpPr>
        <p:spPr>
          <a:xfrm>
            <a:off x="628650" y="1825625"/>
            <a:ext cx="38862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29150" y="1825625"/>
            <a:ext cx="3886200" cy="435133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4500"/>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0" y="1600200"/>
            <a:ext cx="4032504"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54296" y="1600200"/>
            <a:ext cx="4032504" cy="4525963"/>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629841" y="2505075"/>
            <a:ext cx="3868340"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29150" y="2505075"/>
            <a:ext cx="3887391" cy="3684588"/>
          </a:xfr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3887391" y="987425"/>
            <a:ext cx="4629150" cy="4873625"/>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2400" b="0" i="0" u="none" strike="noStrike" kern="1200" cap="none" spc="0" normalizeH="0" baseline="0" noProof="1">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4" Type="http://schemas.openxmlformats.org/officeDocument/2006/relationships/theme" Target="../theme/theme2.xml"/><Relationship Id="rId13" Type="http://schemas.openxmlformats.org/officeDocument/2006/relationships/image" Target="../media/image3.png"/><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p:sp>
        <p:nvSpPr>
          <p:cNvPr id="1026" name="标题 1"/>
          <p:cNvSpPr>
            <a:spLocks noGrp="1"/>
          </p:cNvSpPr>
          <p:nvPr>
            <p:ph type="title"/>
          </p:nvPr>
        </p:nvSpPr>
        <p:spPr>
          <a:xfrm>
            <a:off x="457200" y="274638"/>
            <a:ext cx="8229600" cy="1143000"/>
          </a:xfrm>
          <a:prstGeom prst="rect">
            <a:avLst/>
          </a:prstGeom>
          <a:noFill/>
          <a:ln w="9525">
            <a:noFill/>
          </a:ln>
        </p:spPr>
        <p:txBody>
          <a:bodyPr anchor="ctr"/>
          <a:p>
            <a:pPr lvl="0"/>
            <a:r>
              <a:rPr lang="zh-CN" altLang="en-US" dirty="0"/>
              <a:t>单击此处编辑母版标题样式</a:t>
            </a:r>
            <a:endParaRPr lang="zh-CN" altLang="en-US" dirty="0"/>
          </a:p>
        </p:txBody>
      </p:sp>
      <p:sp>
        <p:nvSpPr>
          <p:cNvPr id="1027" name="文本占位符 2"/>
          <p:cNvSpPr>
            <a:spLocks noGrp="1"/>
          </p:cNvSpPr>
          <p:nvPr>
            <p:ph type="body"/>
          </p:nvPr>
        </p:nvSpPr>
        <p:spPr>
          <a:xfrm>
            <a:off x="457200" y="1600200"/>
            <a:ext cx="8229600" cy="4525963"/>
          </a:xfrm>
          <a:prstGeom prst="rect">
            <a:avLst/>
          </a:prstGeom>
          <a:noFill/>
          <a:ln w="9525">
            <a:noFill/>
          </a:ln>
        </p:spPr>
        <p:txBody>
          <a:bodyPr anchor="t"/>
          <a:p>
            <a:pPr lvl="0" indent="-342900"/>
            <a:r>
              <a:rPr lang="zh-CN" altLang="en-US" dirty="0"/>
              <a:t>单击此处编辑母版文本样式</a:t>
            </a:r>
            <a:endParaRPr lang="zh-CN" altLang="en-US" dirty="0"/>
          </a:p>
          <a:p>
            <a:pPr lvl="1" indent="-285750"/>
            <a:r>
              <a:rPr lang="zh-CN" altLang="en-US" dirty="0"/>
              <a:t>第二级</a:t>
            </a:r>
            <a:endParaRPr lang="zh-CN" altLang="en-US" dirty="0"/>
          </a:p>
          <a:p>
            <a:pPr lvl="2" indent="-228600"/>
            <a:r>
              <a:rPr lang="zh-CN" altLang="en-US" dirty="0"/>
              <a:t>第三级</a:t>
            </a:r>
            <a:endParaRPr lang="zh-CN" altLang="en-US" dirty="0"/>
          </a:p>
          <a:p>
            <a:pPr lvl="3" indent="-228600"/>
            <a:r>
              <a:rPr lang="zh-CN" altLang="en-US" dirty="0"/>
              <a:t>第四级</a:t>
            </a:r>
            <a:endParaRPr lang="zh-CN" altLang="en-US" dirty="0"/>
          </a:p>
          <a:p>
            <a:pPr lvl="4" indent="-228600"/>
            <a:r>
              <a:rPr lang="zh-CN" altLang="en-US" dirty="0"/>
              <a:t>第五级</a:t>
            </a:r>
            <a:endParaRPr lang="zh-CN" altLang="en-US" dirty="0"/>
          </a:p>
        </p:txBody>
      </p:sp>
      <p:sp>
        <p:nvSpPr>
          <p:cNvPr id="4" name="日期占位符 3"/>
          <p:cNvSpPr>
            <a:spLocks noGrp="1"/>
          </p:cNvSpPr>
          <p:nvPr>
            <p:ph type="dt" sz="half" idx="2"/>
          </p:nvPr>
        </p:nvSpPr>
        <p:spPr>
          <a:xfrm>
            <a:off x="457200" y="6245225"/>
            <a:ext cx="2133600" cy="476250"/>
          </a:xfrm>
          <a:prstGeom prst="rect">
            <a:avLst/>
          </a:prstGeom>
          <a:noFill/>
          <a:ln w="9525">
            <a:noFill/>
            <a:miter/>
          </a:ln>
        </p:spPr>
        <p:txBody>
          <a:bodyPr/>
          <a:lstStyle>
            <a:lvl1pPr>
              <a:buFont typeface="Arial" panose="020B0604020202020204" pitchFamily="34" charset="0"/>
              <a:buNone/>
              <a:defRPr sz="1400" noProof="1">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3"/>
          </p:nvPr>
        </p:nvSpPr>
        <p:spPr>
          <a:xfrm>
            <a:off x="3124200" y="6245225"/>
            <a:ext cx="2895600" cy="476250"/>
          </a:xfrm>
          <a:prstGeom prst="rect">
            <a:avLst/>
          </a:prstGeom>
          <a:noFill/>
          <a:ln w="9525">
            <a:noFill/>
            <a:miter/>
          </a:ln>
        </p:spPr>
        <p:txBody>
          <a:bodyPr/>
          <a:lstStyle>
            <a:lvl1pPr algn="ctr">
              <a:buFont typeface="Arial" panose="020B0604020202020204" pitchFamily="34" charset="0"/>
              <a:buNone/>
              <a:defRPr sz="1400" noProof="1">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sz="1400" b="0" i="0" u="none" strike="noStrike" kern="1200" cap="none" spc="0" normalizeH="0" baseline="0" noProof="1">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4"/>
          </p:nvPr>
        </p:nvSpPr>
        <p:spPr>
          <a:xfrm>
            <a:off x="6553200" y="6245225"/>
            <a:ext cx="2133600" cy="476250"/>
          </a:xfrm>
          <a:prstGeom prst="rect">
            <a:avLst/>
          </a:prstGeom>
          <a:noFill/>
          <a:ln w="9525">
            <a:noFill/>
            <a:miter/>
          </a:ln>
        </p:spPr>
        <p:txBody>
          <a:bodyPr vert="horz" wrap="square" lIns="91440" tIns="45720" rIns="91440" bIns="45720" numCol="1" anchor="t" anchorCtr="0" compatLnSpc="1"/>
          <a:lstStyle>
            <a:lvl1pPr algn="r">
              <a:defRPr sz="1400"/>
            </a:lvl1pPr>
          </a:lstStyle>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lvl="1"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lvl="2"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lvl="3"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lvl="4"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lvl="5" indent="-228600" algn="l" defTabSz="914400" eaLnBrk="1" fontAlgn="base" latinLnBrk="0" hangingPunct="1">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2050" name="图片 6"/>
          <p:cNvPicPr>
            <a:picLocks noChangeAspect="1"/>
          </p:cNvPicPr>
          <p:nvPr/>
        </p:nvPicPr>
        <p:blipFill>
          <a:blip r:embed="rId13"/>
          <a:srcRect l="2" r="381" b="1678"/>
          <a:stretch>
            <a:fillRect/>
          </a:stretch>
        </p:blipFill>
        <p:spPr>
          <a:xfrm>
            <a:off x="0" y="-3175"/>
            <a:ext cx="9144000" cy="6861175"/>
          </a:xfrm>
          <a:prstGeom prst="rect">
            <a:avLst/>
          </a:prstGeom>
          <a:noFill/>
          <a:ln w="9525">
            <a:noFill/>
          </a:ln>
        </p:spPr>
      </p:pic>
      <p:sp>
        <p:nvSpPr>
          <p:cNvPr id="2051" name="KSO_BT1"/>
          <p:cNvSpPr>
            <a:spLocks noGrp="1"/>
          </p:cNvSpPr>
          <p:nvPr>
            <p:ph type="title"/>
          </p:nvPr>
        </p:nvSpPr>
        <p:spPr>
          <a:xfrm>
            <a:off x="444500" y="258763"/>
            <a:ext cx="6661150" cy="698500"/>
          </a:xfrm>
          <a:prstGeom prst="rect">
            <a:avLst/>
          </a:prstGeom>
          <a:noFill/>
          <a:ln w="9525">
            <a:noFill/>
          </a:ln>
        </p:spPr>
        <p:txBody>
          <a:bodyPr anchor="b"/>
          <a:p>
            <a:pPr lvl="0"/>
            <a:r>
              <a:rPr lang="zh-CN" altLang="en-US" dirty="0"/>
              <a:t>单击此处编辑母版标题样式</a:t>
            </a:r>
            <a:endParaRPr lang="zh-CN" altLang="en-US" dirty="0"/>
          </a:p>
        </p:txBody>
      </p:sp>
      <p:sp>
        <p:nvSpPr>
          <p:cNvPr id="2052" name="KSO_BC1"/>
          <p:cNvSpPr>
            <a:spLocks noGrp="1"/>
          </p:cNvSpPr>
          <p:nvPr>
            <p:ph type="body"/>
          </p:nvPr>
        </p:nvSpPr>
        <p:spPr>
          <a:xfrm>
            <a:off x="444500" y="1376363"/>
            <a:ext cx="8256588" cy="4824412"/>
          </a:xfrm>
          <a:prstGeom prst="rect">
            <a:avLst/>
          </a:prstGeom>
          <a:noFill/>
          <a:ln w="9525">
            <a:noFill/>
          </a:ln>
        </p:spPr>
        <p:txBody>
          <a:bodyPr anchor="t"/>
          <a:p>
            <a:pPr lvl="0" indent="-357505"/>
            <a:r>
              <a:rPr lang="zh-CN" altLang="en-US" dirty="0"/>
              <a:t>单击此处编辑母版文本样式</a:t>
            </a:r>
            <a:endParaRPr lang="zh-CN" altLang="en-US" dirty="0"/>
          </a:p>
          <a:p>
            <a:pPr lvl="1" indent="-357505"/>
            <a:r>
              <a:rPr lang="zh-CN" altLang="en-US" dirty="0"/>
              <a:t>第二级</a:t>
            </a:r>
            <a:endParaRPr lang="zh-CN" altLang="en-US" dirty="0"/>
          </a:p>
        </p:txBody>
      </p:sp>
      <p:sp>
        <p:nvSpPr>
          <p:cNvPr id="5" name="KSO_FD"/>
          <p:cNvSpPr>
            <a:spLocks noGrp="1"/>
          </p:cNvSpPr>
          <p:nvPr>
            <p:ph type="dt" sz="half" idx="2"/>
          </p:nvPr>
        </p:nvSpPr>
        <p:spPr>
          <a:xfrm>
            <a:off x="628650" y="6356350"/>
            <a:ext cx="2057400" cy="365125"/>
          </a:xfrm>
          <a:prstGeom prst="rect">
            <a:avLst/>
          </a:prstGeom>
          <a:noFill/>
          <a:ln w="9525">
            <a:noFill/>
            <a:miter/>
          </a:ln>
        </p:spPr>
        <p:txBody>
          <a:bodyPr anchor="ctr"/>
          <a:lstStyle>
            <a:lvl1pPr>
              <a:buFont typeface="Arial" panose="020B0604020202020204" pitchFamily="34" charset="0"/>
              <a:buNone/>
              <a:defRPr sz="1200" noProof="1">
                <a:solidFill>
                  <a:srgbClr val="919293"/>
                </a:solidFill>
                <a:latin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6" name="KSO_FT"/>
          <p:cNvSpPr>
            <a:spLocks noGrp="1"/>
          </p:cNvSpPr>
          <p:nvPr>
            <p:ph type="ftr" sz="quarter" idx="3"/>
          </p:nvPr>
        </p:nvSpPr>
        <p:spPr>
          <a:xfrm>
            <a:off x="3028950" y="6356350"/>
            <a:ext cx="3086100" cy="365125"/>
          </a:xfrm>
          <a:prstGeom prst="rect">
            <a:avLst/>
          </a:prstGeom>
          <a:noFill/>
          <a:ln w="9525">
            <a:noFill/>
            <a:miter/>
          </a:ln>
        </p:spPr>
        <p:txBody>
          <a:bodyPr anchor="ctr"/>
          <a:lstStyle>
            <a:lvl1pPr algn="ctr">
              <a:buFont typeface="Arial" panose="020B0604020202020204" pitchFamily="34" charset="0"/>
              <a:buNone/>
              <a:defRPr sz="1200" noProof="1">
                <a:solidFill>
                  <a:srgbClr val="919293"/>
                </a:solidFill>
                <a:latin typeface="Arial" panose="020B0604020202020204" pitchFamily="34" charset="0"/>
              </a:defRPr>
            </a:lvl1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200" b="0" i="0" u="none" strike="noStrike" kern="1200" cap="none" spc="0" normalizeH="0" baseline="0" noProof="1">
              <a:ln>
                <a:noFill/>
              </a:ln>
              <a:solidFill>
                <a:srgbClr val="919293"/>
              </a:solidFill>
              <a:effectLst/>
              <a:uLnTx/>
              <a:uFillTx/>
              <a:latin typeface="Arial" panose="020B0604020202020204" pitchFamily="34" charset="0"/>
              <a:ea typeface="宋体" panose="02010600030101010101" pitchFamily="2" charset="-122"/>
              <a:cs typeface="+mn-cs"/>
            </a:endParaRPr>
          </a:p>
        </p:txBody>
      </p:sp>
      <p:sp>
        <p:nvSpPr>
          <p:cNvPr id="7" name="KSO_FN"/>
          <p:cNvSpPr>
            <a:spLocks noGrp="1"/>
          </p:cNvSpPr>
          <p:nvPr>
            <p:ph type="sldNum" sz="quarter" idx="4"/>
          </p:nvPr>
        </p:nvSpPr>
        <p:spPr>
          <a:xfrm>
            <a:off x="6457950" y="6356350"/>
            <a:ext cx="2057400" cy="365125"/>
          </a:xfrm>
          <a:prstGeom prst="rect">
            <a:avLst/>
          </a:prstGeom>
          <a:noFill/>
          <a:ln w="9525">
            <a:noFill/>
            <a:miter/>
          </a:ln>
        </p:spPr>
        <p:txBody>
          <a:bodyPr vert="horz" wrap="square" lIns="91440" tIns="45720" rIns="91440" bIns="45720" numCol="1" anchor="ctr" anchorCtr="0" compatLnSpc="1"/>
          <a:lstStyle>
            <a:lvl1pPr algn="r">
              <a:defRPr sz="1200">
                <a:solidFill>
                  <a:srgbClr val="919293"/>
                </a:solidFill>
              </a:defRPr>
            </a:lvl1pPr>
          </a:lstStyle>
          <a:p>
            <a:pPr lvl="0" eaLnBrk="1" fontAlgn="base" hangingPunct="1"/>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latin typeface="Arial" panose="020B0604020202020204" pitchFamily="34" charset="0"/>
            </a:endParaRPr>
          </a:p>
        </p:txBody>
      </p:sp>
      <p:sp>
        <p:nvSpPr>
          <p:cNvPr id="2056" name="矩形 7"/>
          <p:cNvSpPr>
            <a:spLocks noChangeArrowheads="1"/>
          </p:cNvSpPr>
          <p:nvPr/>
        </p:nvSpPr>
        <p:spPr bwMode="auto">
          <a:xfrm>
            <a:off x="0" y="487363"/>
            <a:ext cx="104775" cy="409575"/>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smtClean="0">
              <a:ln>
                <a:noFill/>
              </a:ln>
              <a:solidFill>
                <a:srgbClr val="FFFFFF"/>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sldNum="0" hdr="0" ftr="0" dt="0"/>
  <p:txStyles>
    <p:titleStyle>
      <a:lvl1pPr algn="l" rtl="0" eaLnBrk="0" fontAlgn="base" hangingPunct="0">
        <a:lnSpc>
          <a:spcPct val="90000"/>
        </a:lnSpc>
        <a:spcBef>
          <a:spcPct val="0"/>
        </a:spcBef>
        <a:spcAft>
          <a:spcPct val="0"/>
        </a:spcAft>
        <a:defRPr sz="3000" b="1" kern="1200">
          <a:solidFill>
            <a:srgbClr val="415F8B"/>
          </a:solidFill>
          <a:latin typeface="+mj-lt"/>
          <a:ea typeface="+mj-ea"/>
          <a:cs typeface="+mj-cs"/>
        </a:defRPr>
      </a:lvl1pPr>
      <a:lvl2pPr algn="l" rtl="0" eaLnBrk="0" fontAlgn="base" hangingPunct="0">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2pPr>
      <a:lvl3pPr algn="l" rtl="0" eaLnBrk="0" fontAlgn="base" hangingPunct="0">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3pPr>
      <a:lvl4pPr algn="l" rtl="0" eaLnBrk="0" fontAlgn="base" hangingPunct="0">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4pPr>
      <a:lvl5pPr algn="l" rtl="0" eaLnBrk="0" fontAlgn="base" hangingPunct="0">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5pPr>
      <a:lvl6pPr marL="457200" algn="l" rtl="0" fontAlgn="base">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6pPr>
      <a:lvl7pPr marL="914400" algn="l" rtl="0" fontAlgn="base">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7pPr>
      <a:lvl8pPr marL="1371600" algn="l" rtl="0" fontAlgn="base">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8pPr>
      <a:lvl9pPr marL="1828800" algn="l" rtl="0" fontAlgn="base">
        <a:lnSpc>
          <a:spcPct val="90000"/>
        </a:lnSpc>
        <a:spcBef>
          <a:spcPct val="0"/>
        </a:spcBef>
        <a:spcAft>
          <a:spcPct val="0"/>
        </a:spcAft>
        <a:defRPr sz="3000" b="1">
          <a:solidFill>
            <a:srgbClr val="415F8B"/>
          </a:solidFill>
          <a:latin typeface="Arial" panose="020B0604020202020204" pitchFamily="34" charset="0"/>
          <a:ea typeface="宋体" panose="02010600030101010101" pitchFamily="2" charset="-122"/>
        </a:defRPr>
      </a:lvl9pPr>
    </p:titleStyle>
    <p:bodyStyle>
      <a:lvl1pPr marL="357505" indent="-357505" algn="just" rtl="0" eaLnBrk="0" fontAlgn="base" hangingPunct="0">
        <a:lnSpc>
          <a:spcPct val="110000"/>
        </a:lnSpc>
        <a:spcBef>
          <a:spcPts val="1800"/>
        </a:spcBef>
        <a:spcAft>
          <a:spcPct val="0"/>
        </a:spcAft>
        <a:buClr>
          <a:srgbClr val="528199"/>
        </a:buClr>
        <a:buSzPct val="100000"/>
        <a:buFont typeface="Webdings" panose="05030102010509060703" pitchFamily="18" charset="2"/>
        <a:buChar char=""/>
        <a:defRPr sz="2000" kern="1200">
          <a:solidFill>
            <a:schemeClr val="accent1"/>
          </a:solidFill>
          <a:latin typeface="+mn-lt"/>
          <a:ea typeface="+mn-ea"/>
          <a:cs typeface="+mn-cs"/>
        </a:defRPr>
      </a:lvl1pPr>
      <a:lvl2pPr marL="357505" lvl="1" indent="-357505" algn="l" rtl="0" eaLnBrk="0" fontAlgn="base" hangingPunct="0">
        <a:lnSpc>
          <a:spcPct val="130000"/>
        </a:lnSpc>
        <a:spcBef>
          <a:spcPct val="0"/>
        </a:spcBef>
        <a:spcAft>
          <a:spcPts val="600"/>
        </a:spcAft>
        <a:buClr>
          <a:srgbClr val="B2CAD6"/>
        </a:buClr>
        <a:buFont typeface="幼圆" pitchFamily="49" charset="-122"/>
        <a:buChar char=" "/>
        <a:defRPr sz="1600" kern="1200">
          <a:solidFill>
            <a:srgbClr val="7D7D7D"/>
          </a:solidFill>
          <a:latin typeface="+mn-lt"/>
          <a:ea typeface="+mn-ea"/>
          <a:cs typeface="+mn-cs"/>
        </a:defRPr>
      </a:lvl2pPr>
      <a:lvl3pPr marL="1143000" lvl="2"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lvl="3"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lvl="4"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lvl="5" indent="-228600" algn="l" defTabSz="914400" eaLnBrk="1" fontAlgn="base" latinLnBrk="0" hangingPunct="1">
        <a:lnSpc>
          <a:spcPct val="90000"/>
        </a:lnSpc>
        <a:spcBef>
          <a:spcPts val="500"/>
        </a:spcBef>
        <a:spcAft>
          <a:spcPct val="0"/>
        </a:spcAft>
        <a:buFont typeface="Arial" panose="020B0604020202020204" pitchFamily="34" charset="0"/>
        <a:buChar char="•"/>
        <a:defRPr sz="1800" b="0" i="0" u="none" kern="1200" baseline="0">
          <a:solidFill>
            <a:schemeClr val="tx1"/>
          </a:solidFill>
          <a:latin typeface="+mn-lt"/>
          <a:ea typeface="+mn-ea"/>
          <a:cs typeface="+mn-cs"/>
        </a:defRPr>
      </a:lvl6pPr>
      <a:lvl7pPr marL="2971800" lvl="6" indent="-228600" algn="l" defTabSz="914400" eaLnBrk="1" fontAlgn="base" latinLnBrk="0" hangingPunct="1">
        <a:lnSpc>
          <a:spcPct val="90000"/>
        </a:lnSpc>
        <a:spcBef>
          <a:spcPts val="500"/>
        </a:spcBef>
        <a:spcAft>
          <a:spcPct val="0"/>
        </a:spcAft>
        <a:buFont typeface="Arial" panose="020B0604020202020204" pitchFamily="34" charset="0"/>
        <a:buChar char="•"/>
        <a:defRPr sz="1800" b="0" i="0" u="none" kern="1200" baseline="0">
          <a:solidFill>
            <a:schemeClr val="tx1"/>
          </a:solidFill>
          <a:latin typeface="+mn-lt"/>
          <a:ea typeface="+mn-ea"/>
          <a:cs typeface="+mn-cs"/>
        </a:defRPr>
      </a:lvl7pPr>
      <a:lvl8pPr marL="3429000" lvl="7" indent="-228600" algn="l" defTabSz="914400" eaLnBrk="1" fontAlgn="base" latinLnBrk="0" hangingPunct="1">
        <a:lnSpc>
          <a:spcPct val="90000"/>
        </a:lnSpc>
        <a:spcBef>
          <a:spcPts val="500"/>
        </a:spcBef>
        <a:spcAft>
          <a:spcPct val="0"/>
        </a:spcAft>
        <a:buFont typeface="Arial" panose="020B0604020202020204" pitchFamily="34" charset="0"/>
        <a:buChar char="•"/>
        <a:defRPr sz="1800" b="0" i="0" u="none" kern="1200" baseline="0">
          <a:solidFill>
            <a:schemeClr val="tx1"/>
          </a:solidFill>
          <a:latin typeface="+mn-lt"/>
          <a:ea typeface="+mn-ea"/>
          <a:cs typeface="+mn-cs"/>
        </a:defRPr>
      </a:lvl8pPr>
      <a:lvl9pPr marL="3886200" lvl="8" indent="-228600" algn="l" defTabSz="914400" eaLnBrk="1" fontAlgn="base" latinLnBrk="0" hangingPunct="1">
        <a:lnSpc>
          <a:spcPct val="90000"/>
        </a:lnSpc>
        <a:spcBef>
          <a:spcPts val="500"/>
        </a:spcBef>
        <a:spcAft>
          <a:spcPct val="0"/>
        </a:spcAft>
        <a:buFont typeface="Arial" panose="020B0604020202020204" pitchFamily="34" charset="0"/>
        <a:buChar char="•"/>
        <a:defRPr sz="1800" b="0" i="0" u="none" kern="1200" baseline="0">
          <a:solidFill>
            <a:schemeClr val="tx1"/>
          </a:solidFill>
          <a:latin typeface="+mn-lt"/>
          <a:ea typeface="+mn-ea"/>
          <a:cs typeface="+mn-cs"/>
        </a:defRPr>
      </a:lvl9pPr>
    </p:bodyStyle>
    <p:otherStyle>
      <a:lvl1pPr marL="0" lvl="0"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2pPr>
      <a:lvl3pPr marL="914400" lvl="2"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3pPr>
      <a:lvl4pPr marL="1371600" lvl="3"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4pPr>
      <a:lvl5pPr marL="1828800" lvl="4"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5pPr>
      <a:lvl6pPr marL="2286000" lvl="5"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6pPr>
      <a:lvl7pPr marL="2743200" lvl="6"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7pPr>
      <a:lvl8pPr marL="3200400" lvl="7"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8pPr>
      <a:lvl9pPr marL="3657600" lvl="8" indent="0" algn="l" defTabSz="914400" eaLnBrk="1" fontAlgn="base" latinLnBrk="0" hangingPunct="1">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4.png"/><Relationship Id="rId2" Type="http://schemas.microsoft.com/office/2007/relationships/media" Target="../media/media1.mp4"/><Relationship Id="rId1" Type="http://schemas.openxmlformats.org/officeDocument/2006/relationships/video" Target="../media/media1.mp4"/></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5.png"/><Relationship Id="rId2" Type="http://schemas.microsoft.com/office/2007/relationships/media" Target="../media/media2.mp4"/><Relationship Id="rId1" Type="http://schemas.openxmlformats.org/officeDocument/2006/relationships/video" Target="../media/media2.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21" name="标题 1"/>
          <p:cNvSpPr>
            <a:spLocks noGrp="1"/>
          </p:cNvSpPr>
          <p:nvPr>
            <p:ph type="ctrTitle"/>
          </p:nvPr>
        </p:nvSpPr>
        <p:spPr/>
        <p:txBody>
          <a:bodyPr vert="horz" wrap="square" lIns="91440" tIns="45720" rIns="91440" bIns="45720" anchor="b"/>
          <a:p>
            <a:pPr eaLnBrk="1" hangingPunct="1"/>
            <a:r>
              <a:rPr lang="en-US" altLang="zh-CN" kern="1200" dirty="0">
                <a:latin typeface="Arial Black" panose="020B0A04020102020204" pitchFamily="34" charset="0"/>
                <a:ea typeface="微软雅黑" panose="020B0503020204020204" pitchFamily="34" charset="-122"/>
                <a:cs typeface="+mj-cs"/>
              </a:rPr>
              <a:t>Android UI design</a:t>
            </a:r>
            <a:endParaRPr lang="zh-CN" altLang="en-US" kern="1200" dirty="0">
              <a:latin typeface="Arial Black" panose="020B0A04020102020204" pitchFamily="34" charset="0"/>
              <a:ea typeface="微软雅黑" panose="020B0503020204020204" pitchFamily="34" charset="-122"/>
              <a:cs typeface="+mj-cs"/>
            </a:endParaRPr>
          </a:p>
        </p:txBody>
      </p:sp>
      <p:sp>
        <p:nvSpPr>
          <p:cNvPr id="5122" name="副标题 2"/>
          <p:cNvSpPr>
            <a:spLocks noGrp="1"/>
          </p:cNvSpPr>
          <p:nvPr>
            <p:ph type="subTitle" idx="1"/>
          </p:nvPr>
        </p:nvSpPr>
        <p:spPr>
          <a:xfrm>
            <a:off x="1066800" y="5876925"/>
            <a:ext cx="6923088" cy="504825"/>
          </a:xfrm>
        </p:spPr>
        <p:txBody>
          <a:bodyPr vert="horz" wrap="square" lIns="91440" tIns="45720" rIns="91440" bIns="45720" anchor="t"/>
          <a:p>
            <a:pPr eaLnBrk="1" hangingPunct="1">
              <a:buSzPct val="100000"/>
            </a:pPr>
            <a:r>
              <a:rPr lang="en-US" altLang="zh-CN" b="1" kern="1200" dirty="0">
                <a:solidFill>
                  <a:srgbClr val="6C6F72"/>
                </a:solidFill>
                <a:latin typeface="+mn-lt"/>
                <a:ea typeface="微软雅黑" panose="020B0503020204020204" pitchFamily="34" charset="-122"/>
                <a:cs typeface="+mn-cs"/>
              </a:rPr>
              <a:t>Jilin University</a:t>
            </a:r>
            <a:endParaRPr lang="zh-CN" altLang="en-US" b="1" kern="1200" dirty="0">
              <a:solidFill>
                <a:srgbClr val="6C6F72"/>
              </a:solidFill>
              <a:latin typeface="+mn-lt"/>
              <a:ea typeface="微软雅黑" panose="020B0503020204020204" pitchFamily="34" charset="-122"/>
              <a:cs typeface="+mn-cs"/>
            </a:endParaRPr>
          </a:p>
        </p:txBody>
      </p:sp>
    </p:spTree>
  </p:cSld>
  <p:clrMapOvr>
    <a:masterClrMapping/>
  </p:clrMapOvr>
  <p:transition>
    <p:dissolv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Hierarchical clustering parameter recording</a:t>
            </a:r>
            <a:endParaRPr lang="zh-CN" altLang="en-US"/>
          </a:p>
        </p:txBody>
      </p:sp>
      <p:sp>
        <p:nvSpPr>
          <p:cNvPr id="3" name="内容占位符 2"/>
          <p:cNvSpPr>
            <a:spLocks noGrp="1"/>
          </p:cNvSpPr>
          <p:nvPr>
            <p:ph idx="1"/>
          </p:nvPr>
        </p:nvSpPr>
        <p:spPr/>
        <p:txBody>
          <a:bodyPr/>
          <a:p>
            <a:r>
              <a:rPr lang="zh-CN" altLang="en-US"/>
              <a:t>The number of clusters：n_clusters,</a:t>
            </a:r>
            <a:endParaRPr lang="zh-CN" altLang="en-US"/>
          </a:p>
          <a:p>
            <a:r>
              <a:rPr lang="zh-CN" altLang="en-US"/>
              <a:t>Connection metric option, cluster spacing calculation method：affinity='euclidean'</a:t>
            </a:r>
            <a:endParaRPr lang="zh-CN" altLang="en-US"/>
          </a:p>
          <a:p>
            <a:r>
              <a:rPr lang="zh-CN" altLang="en-US"/>
              <a:t>Connection method：linkage='complete'</a:t>
            </a:r>
            <a:endParaRPr lang="zh-CN" altLang="en-US"/>
          </a:p>
          <a:p>
            <a:r>
              <a:rPr lang="zh-CN" altLang="en-US"/>
              <a:t>Adjustable parameters：</a:t>
            </a:r>
            <a:r>
              <a:rPr lang="en-US" altLang="zh-CN"/>
              <a:t>n_clusters</a:t>
            </a:r>
            <a:endParaRPr lang="en-US" altLang="zh-CN"/>
          </a:p>
          <a:p>
            <a:endParaRPr lang="en-US" altLang="zh-CN"/>
          </a:p>
        </p:txBody>
      </p:sp>
      <p:graphicFrame>
        <p:nvGraphicFramePr>
          <p:cNvPr id="4" name="表格 3"/>
          <p:cNvGraphicFramePr/>
          <p:nvPr/>
        </p:nvGraphicFramePr>
        <p:xfrm>
          <a:off x="1108710" y="3798570"/>
          <a:ext cx="4798695" cy="1510665"/>
        </p:xfrm>
        <a:graphic>
          <a:graphicData uri="http://schemas.openxmlformats.org/drawingml/2006/table">
            <a:tbl>
              <a:tblPr firstRow="1" bandRow="1">
                <a:tableStyleId>{5C22544A-7EE6-4342-B048-85BDC9FD1C3A}</a:tableStyleId>
              </a:tblPr>
              <a:tblGrid>
                <a:gridCol w="1599565"/>
                <a:gridCol w="1599565"/>
                <a:gridCol w="1599565"/>
              </a:tblGrid>
              <a:tr h="381000">
                <a:tc>
                  <a:txBody>
                    <a:bodyPr/>
                    <a:p>
                      <a:pPr>
                        <a:buNone/>
                      </a:pPr>
                      <a:endParaRPr lang="zh-CN" altLang="en-US"/>
                    </a:p>
                  </a:txBody>
                  <a:tcPr/>
                </a:tc>
                <a:tc>
                  <a:txBody>
                    <a:bodyPr/>
                    <a:p>
                      <a:pPr>
                        <a:buNone/>
                      </a:pPr>
                      <a:r>
                        <a:rPr lang="en-US" altLang="zh-CN"/>
                        <a:t>n_clusters</a:t>
                      </a:r>
                      <a:endParaRPr lang="en-US" altLang="zh-CN"/>
                    </a:p>
                  </a:txBody>
                  <a:tcPr/>
                </a:tc>
                <a:tc>
                  <a:txBody>
                    <a:bodyPr/>
                    <a:p>
                      <a:pPr>
                        <a:buNone/>
                      </a:pPr>
                      <a:r>
                        <a:rPr lang="zh-CN" altLang="en-US"/>
                        <a:t>Abnormity point</a:t>
                      </a:r>
                      <a:endParaRPr lang="zh-CN" altLang="en-US"/>
                    </a:p>
                  </a:txBody>
                  <a:tcPr/>
                </a:tc>
              </a:tr>
              <a:tr h="381000">
                <a:tc>
                  <a:txBody>
                    <a:bodyPr/>
                    <a:p>
                      <a:pPr>
                        <a:buNone/>
                      </a:pPr>
                      <a:r>
                        <a:rPr lang="en-US" altLang="zh-CN"/>
                        <a:t>0</a:t>
                      </a:r>
                      <a:endParaRPr lang="en-US" altLang="zh-CN"/>
                    </a:p>
                  </a:txBody>
                  <a:tcPr/>
                </a:tc>
                <a:tc>
                  <a:txBody>
                    <a:bodyPr/>
                    <a:p>
                      <a:pPr>
                        <a:buNone/>
                      </a:pPr>
                      <a:r>
                        <a:rPr lang="en-US" altLang="zh-CN"/>
                        <a:t>5</a:t>
                      </a:r>
                      <a:endParaRPr lang="en-US" altLang="zh-CN"/>
                    </a:p>
                  </a:txBody>
                  <a:tcPr/>
                </a:tc>
                <a:tc>
                  <a:txBody>
                    <a:bodyPr/>
                    <a:p>
                      <a:pPr>
                        <a:buNone/>
                      </a:pPr>
                      <a:r>
                        <a:rPr lang="en-US" altLang="zh-CN" sz="1800">
                          <a:sym typeface="+mn-ea"/>
                        </a:rPr>
                        <a:t>3498</a:t>
                      </a:r>
                      <a:endParaRPr lang="zh-CN" altLang="en-US"/>
                    </a:p>
                  </a:txBody>
                  <a:tcPr/>
                </a:tc>
              </a:tr>
              <a:tr h="367665">
                <a:tc>
                  <a:txBody>
                    <a:bodyPr/>
                    <a:p>
                      <a:pPr>
                        <a:buNone/>
                      </a:pPr>
                      <a:r>
                        <a:rPr lang="en-US" altLang="zh-CN"/>
                        <a:t>1</a:t>
                      </a:r>
                      <a:endParaRPr lang="en-US" altLang="zh-CN"/>
                    </a:p>
                  </a:txBody>
                  <a:tcPr/>
                </a:tc>
                <a:tc>
                  <a:txBody>
                    <a:bodyPr/>
                    <a:p>
                      <a:pPr>
                        <a:buNone/>
                      </a:pPr>
                      <a:r>
                        <a:rPr lang="en-US" altLang="zh-CN"/>
                        <a:t>50</a:t>
                      </a:r>
                      <a:endParaRPr lang="en-US" altLang="zh-CN"/>
                    </a:p>
                  </a:txBody>
                  <a:tcPr/>
                </a:tc>
                <a:tc>
                  <a:txBody>
                    <a:bodyPr/>
                    <a:p>
                      <a:pPr>
                        <a:buNone/>
                      </a:pPr>
                      <a:r>
                        <a:rPr lang="en-US" altLang="zh-CN"/>
                        <a:t>1532</a:t>
                      </a:r>
                      <a:endParaRPr lang="en-US" altLang="zh-CN"/>
                    </a:p>
                  </a:txBody>
                  <a:tcPr/>
                </a:tc>
              </a:tr>
              <a:tr h="381000">
                <a:tc>
                  <a:txBody>
                    <a:bodyPr/>
                    <a:p>
                      <a:pPr>
                        <a:buNone/>
                      </a:pPr>
                      <a:r>
                        <a:rPr lang="en-US" altLang="zh-CN"/>
                        <a:t>2</a:t>
                      </a:r>
                      <a:endParaRPr lang="en-US" altLang="zh-CN"/>
                    </a:p>
                  </a:txBody>
                  <a:tcPr/>
                </a:tc>
                <a:tc>
                  <a:txBody>
                    <a:bodyPr/>
                    <a:p>
                      <a:pPr>
                        <a:buNone/>
                      </a:pPr>
                      <a:r>
                        <a:rPr lang="en-US" altLang="zh-CN"/>
                        <a:t>100</a:t>
                      </a:r>
                      <a:endParaRPr lang="en-US" altLang="zh-CN"/>
                    </a:p>
                  </a:txBody>
                  <a:tcPr/>
                </a:tc>
                <a:tc>
                  <a:txBody>
                    <a:bodyPr/>
                    <a:p>
                      <a:pPr>
                        <a:buNone/>
                      </a:pPr>
                      <a:r>
                        <a:rPr lang="en-US" altLang="zh-CN"/>
                        <a:t>none</a:t>
                      </a:r>
                      <a:endParaRPr lang="en-US" altLang="zh-CN"/>
                    </a:p>
                  </a:txBody>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Summary of records</a:t>
            </a:r>
            <a:endParaRPr lang="zh-CN" altLang="en-US"/>
          </a:p>
        </p:txBody>
      </p:sp>
      <p:sp>
        <p:nvSpPr>
          <p:cNvPr id="3" name="内容占位符 2"/>
          <p:cNvSpPr>
            <a:spLocks noGrp="1"/>
          </p:cNvSpPr>
          <p:nvPr>
            <p:ph idx="1"/>
          </p:nvPr>
        </p:nvSpPr>
        <p:spPr/>
        <p:txBody>
          <a:bodyPr/>
          <a:p>
            <a:r>
              <a:rPr lang="zh-CN" altLang="en-US"/>
              <a:t>The selected hierarchical clustering method is Agglomerative Clustering in sklearns, which is a bottom-up agglomerative clustering method.</a:t>
            </a:r>
            <a:endParaRPr lang="zh-CN" altLang="en-US"/>
          </a:p>
          <a:p>
            <a:r>
              <a:rPr lang="en-US" altLang="zh-CN"/>
              <a:t>The number of adjustable parameters is set to 5 and 50</a:t>
            </a:r>
            <a:r>
              <a:rPr lang="zh-CN" altLang="en-US"/>
              <a:t>，</a:t>
            </a:r>
            <a:r>
              <a:rPr lang="en-US" altLang="zh-CN"/>
              <a:t>100 respectively.When set to 5, there is a problem of too large a cluster. According to DBscan clustering results, the cluster number is set to 50, and the maximum cluster number contains 1532 data sets. After observation, although the cluster number is large, most UIs are very similar. In the third test, a comparative experiment was set up, and the number of clusters was set to 100. There was no problem that the number of clusters was too large.</a:t>
            </a:r>
            <a:endParaRPr lang="en-US" altLang="zh-C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ym typeface="+mn-ea"/>
              </a:rPr>
              <a:t>n_clusters=50</a:t>
            </a:r>
            <a:endParaRPr lang="zh-CN" altLang="en-US"/>
          </a:p>
        </p:txBody>
      </p:sp>
      <p:pic>
        <p:nvPicPr>
          <p:cNvPr id="4" name="20181109_213432">
            <a:hlinkClick r:id="" action="ppaction://media"/>
          </p:cNvPr>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444500" y="1467550"/>
            <a:ext cx="8256588" cy="4642037"/>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ym typeface="+mn-ea"/>
              </a:rPr>
              <a:t>n_clusters=100</a:t>
            </a:r>
            <a:endParaRPr lang="zh-CN" altLang="en-US"/>
          </a:p>
        </p:txBody>
      </p:sp>
      <p:pic>
        <p:nvPicPr>
          <p:cNvPr id="4" name="20181109_215856">
            <a:hlinkClick r:id="" action="ppaction://media"/>
          </p:cNvPr>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444500" y="1454785"/>
            <a:ext cx="8256905" cy="465455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默认设计模板">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9EDEE"/>
      </a:accent5>
      <a:accent6>
        <a:srgbClr val="2D2D89"/>
      </a:accent6>
      <a:hlink>
        <a:srgbClr val="009999"/>
      </a:hlink>
      <a:folHlink>
        <a:srgbClr val="99CC00"/>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000120140530A90PWBG">
  <a:themeElements>
    <a:clrScheme name="">
      <a:dk1>
        <a:srgbClr val="3D3F41"/>
      </a:dk1>
      <a:lt1>
        <a:srgbClr val="FFFFFF"/>
      </a:lt1>
      <a:dk2>
        <a:srgbClr val="454749"/>
      </a:dk2>
      <a:lt2>
        <a:srgbClr val="FFFFFF"/>
      </a:lt2>
      <a:accent1>
        <a:srgbClr val="5D80B3"/>
      </a:accent1>
      <a:accent2>
        <a:srgbClr val="7FA6BA"/>
      </a:accent2>
      <a:accent3>
        <a:srgbClr val="FFFFFF"/>
      </a:accent3>
      <a:accent4>
        <a:srgbClr val="333537"/>
      </a:accent4>
      <a:accent5>
        <a:srgbClr val="B6C1D5"/>
      </a:accent5>
      <a:accent6>
        <a:srgbClr val="7194A6"/>
      </a:accent6>
      <a:hlink>
        <a:srgbClr val="00B0F0"/>
      </a:hlink>
      <a:folHlink>
        <a:srgbClr val="AFB2B4"/>
      </a:folHlink>
    </a:clrScheme>
    <a:fontScheme name="">
      <a:majorFont>
        <a:latin typeface="Arial"/>
        <a:ea typeface="宋体"/>
        <a:cs typeface=""/>
      </a:majorFont>
      <a:minorFont>
        <a:latin typeface="Arial"/>
        <a:ea typeface="宋体"/>
        <a:cs typeface=""/>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atMod val="350000"/>
                <a:shade val="99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A000120140530A90PWBG 1">
        <a:dk1>
          <a:srgbClr val="3D3F41"/>
        </a:dk1>
        <a:lt1>
          <a:srgbClr val="FFFFFF"/>
        </a:lt1>
        <a:dk2>
          <a:srgbClr val="454749"/>
        </a:dk2>
        <a:lt2>
          <a:srgbClr val="FFFFFF"/>
        </a:lt2>
        <a:accent1>
          <a:srgbClr val="5D80B3"/>
        </a:accent1>
        <a:accent2>
          <a:srgbClr val="7FA6BA"/>
        </a:accent2>
        <a:accent3>
          <a:srgbClr val="FFFFFF"/>
        </a:accent3>
        <a:accent4>
          <a:srgbClr val="333436"/>
        </a:accent4>
        <a:accent5>
          <a:srgbClr val="B6C0D6"/>
        </a:accent5>
        <a:accent6>
          <a:srgbClr val="7296A8"/>
        </a:accent6>
        <a:hlink>
          <a:srgbClr val="00B0F0"/>
        </a:hlink>
        <a:folHlink>
          <a:srgbClr val="AFB2B4"/>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993</Words>
  <Application>WPS 演示</Application>
  <PresentationFormat/>
  <Paragraphs>43</Paragraphs>
  <Slides>5</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5</vt:i4>
      </vt:variant>
    </vt:vector>
  </HeadingPairs>
  <TitlesOfParts>
    <vt:vector size="16" baseType="lpstr">
      <vt:lpstr>Arial</vt:lpstr>
      <vt:lpstr>宋体</vt:lpstr>
      <vt:lpstr>Wingdings</vt:lpstr>
      <vt:lpstr>Webdings</vt:lpstr>
      <vt:lpstr>幼圆</vt:lpstr>
      <vt:lpstr>Arial Black</vt:lpstr>
      <vt:lpstr>微软雅黑</vt:lpstr>
      <vt:lpstr>Arial Unicode MS</vt:lpstr>
      <vt:lpstr>Calibri</vt:lpstr>
      <vt:lpstr>默认设计模板</vt:lpstr>
      <vt:lpstr>A000120140530A90PWBG</vt:lpstr>
      <vt:lpstr>Android UI design</vt:lpstr>
      <vt:lpstr>Hierarchical clustering parameter recording</vt:lpstr>
      <vt:lpstr>Summary of records</vt:lpstr>
      <vt:lpstr>n_clusters=50</vt:lpstr>
      <vt:lpstr>n_clusters=100</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孙浩泰</dc:title>
  <dc:creator>Administrator</dc:creator>
  <cp:lastModifiedBy>姜小雪✨</cp:lastModifiedBy>
  <cp:revision>68</cp:revision>
  <dcterms:created xsi:type="dcterms:W3CDTF">2015-10-07T09:35:00Z</dcterms:created>
  <dcterms:modified xsi:type="dcterms:W3CDTF">2018-11-13T01:34:59Z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